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FE88-29E8-484A-86CC-FE0C8C5E9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551D-6E8D-44D9-B87F-CD7CCAE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53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FE88-29E8-484A-86CC-FE0C8C5E9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551D-6E8D-44D9-B87F-CD7CCAE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48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FE88-29E8-484A-86CC-FE0C8C5E9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551D-6E8D-44D9-B87F-CD7CCAE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07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FE88-29E8-484A-86CC-FE0C8C5E9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551D-6E8D-44D9-B87F-CD7CCAE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660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FE88-29E8-484A-86CC-FE0C8C5E9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551D-6E8D-44D9-B87F-CD7CCAE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22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FE88-29E8-484A-86CC-FE0C8C5E9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551D-6E8D-44D9-B87F-CD7CCAE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36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FE88-29E8-484A-86CC-FE0C8C5E9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551D-6E8D-44D9-B87F-CD7CCAE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99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FE88-29E8-484A-86CC-FE0C8C5E9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551D-6E8D-44D9-B87F-CD7CCAE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78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FE88-29E8-484A-86CC-FE0C8C5E9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551D-6E8D-44D9-B87F-CD7CCAE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79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FE88-29E8-484A-86CC-FE0C8C5E9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551D-6E8D-44D9-B87F-CD7CCAE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029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FE88-29E8-484A-86CC-FE0C8C5E9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551D-6E8D-44D9-B87F-CD7CCAE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34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0FE88-29E8-484A-86CC-FE0C8C5E9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6551D-6E8D-44D9-B87F-CD7CCAE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41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3507" y="306790"/>
            <a:ext cx="2469818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 ОСТАВЛЯЙТЕ БЕЗ ПРИСМОТРА ГАЗОВЫЕ ПРИБОРЫ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1199555"/>
            <a:ext cx="2579000" cy="19063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3474635" y="276225"/>
            <a:ext cx="2469818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РЕГУЛЯРНО ПРОВОДИТЕ ТЕХОБСЛУЖИВАНИЕ ГАЗОВОГО ОБОРУДОВАНИЯ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525763" y="306790"/>
            <a:ext cx="2469818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 РЕМОНТИРУЙТЕ ГАЗОВЫЕ ПРИБОРЫ САМОСТОЯТЕЛЬНО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576891" y="306790"/>
            <a:ext cx="2469818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ПРОВЕТРИВАЙТЕ ПОМЕЩЕНИЕ ПРИ РАБОТЕ ГАЗОВЫХ ПРИБОРОВ</a:t>
            </a:r>
            <a:endParaRPr lang="ru-RU" sz="16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636" y="1353443"/>
            <a:ext cx="2469818" cy="17524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764" y="1230120"/>
            <a:ext cx="2498872" cy="18758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892" y="1137787"/>
            <a:ext cx="2474082" cy="196815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14325" y="3537040"/>
            <a:ext cx="2469818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 ДОПУСКАЙТЕ К ГАЗОВЫМ ПРИБОРАМ ДЕТЕЙ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474635" y="3537040"/>
            <a:ext cx="2469818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СОДЕРЖИТЕ ГАЗОВЫЕ ПРИБОРЫ В ЧИСТОТЕ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554818" y="3567605"/>
            <a:ext cx="2469818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 СУШИТЕ ВЕЩИ НАД ГАЗОМ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9576891" y="3567605"/>
            <a:ext cx="2469818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 ИСПОЛЬЗУЙТЕ НЕИСПРАВНОЕ ОБОРУДОВАНИЕ</a:t>
            </a:r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6" y="4460370"/>
            <a:ext cx="2469818" cy="1906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635" y="4183159"/>
            <a:ext cx="2469818" cy="218381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763" y="4213936"/>
            <a:ext cx="2469818" cy="2153033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892" y="4479326"/>
            <a:ext cx="2469818" cy="188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8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42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Шевелёв Константин Николаевич</dc:creator>
  <cp:lastModifiedBy>Шевелёв Константин Николаевич</cp:lastModifiedBy>
  <cp:revision>4</cp:revision>
  <dcterms:created xsi:type="dcterms:W3CDTF">2024-01-24T13:01:36Z</dcterms:created>
  <dcterms:modified xsi:type="dcterms:W3CDTF">2024-01-24T13:38:06Z</dcterms:modified>
</cp:coreProperties>
</file>